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7" autoAdjust="0"/>
    <p:restoredTop sz="94660"/>
  </p:normalViewPr>
  <p:slideViewPr>
    <p:cSldViewPr snapToGrid="0">
      <p:cViewPr>
        <p:scale>
          <a:sx n="95" d="100"/>
          <a:sy n="95" d="100"/>
        </p:scale>
        <p:origin x="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3BC6-6D64-4A41-8279-A198F2E1CCE1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B102-01F3-4CA5-AB4D-90CD5AEFA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3BC6-6D64-4A41-8279-A198F2E1CCE1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B102-01F3-4CA5-AB4D-90CD5AEFA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28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3BC6-6D64-4A41-8279-A198F2E1CCE1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B102-01F3-4CA5-AB4D-90CD5AEFA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9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3BC6-6D64-4A41-8279-A198F2E1CCE1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B102-01F3-4CA5-AB4D-90CD5AEFA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2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3BC6-6D64-4A41-8279-A198F2E1CCE1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B102-01F3-4CA5-AB4D-90CD5AEFA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7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3BC6-6D64-4A41-8279-A198F2E1CCE1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B102-01F3-4CA5-AB4D-90CD5AEFA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45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3BC6-6D64-4A41-8279-A198F2E1CCE1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B102-01F3-4CA5-AB4D-90CD5AEFA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9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3BC6-6D64-4A41-8279-A198F2E1CCE1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B102-01F3-4CA5-AB4D-90CD5AEFA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2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3BC6-6D64-4A41-8279-A198F2E1CCE1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B102-01F3-4CA5-AB4D-90CD5AEFA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56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3BC6-6D64-4A41-8279-A198F2E1CCE1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B102-01F3-4CA5-AB4D-90CD5AEFA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9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3BC6-6D64-4A41-8279-A198F2E1CCE1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B102-01F3-4CA5-AB4D-90CD5AEFA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7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53BC6-6D64-4A41-8279-A198F2E1CCE1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3B102-01F3-4CA5-AB4D-90CD5AEFA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6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7" Type="http://schemas.openxmlformats.org/officeDocument/2006/relationships/image" Target="../media/image67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7" Type="http://schemas.openxmlformats.org/officeDocument/2006/relationships/image" Target="../media/image77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Figures Organized by Significant P values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Natalie Williams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58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9" y="1545020"/>
            <a:ext cx="3048000" cy="228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986" y="1545020"/>
            <a:ext cx="3047999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702" y="1545020"/>
            <a:ext cx="3048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10" y="3980793"/>
            <a:ext cx="3047999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965" y="3980793"/>
            <a:ext cx="3048000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702" y="3980793"/>
            <a:ext cx="30480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2610" y="299545"/>
            <a:ext cx="1116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 network 4 expression plots of genes with no significant p values across all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834"/>
            <a:ext cx="36576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391" y="1371600"/>
            <a:ext cx="36576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1" y="1371600"/>
            <a:ext cx="3657599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81" y="4020206"/>
            <a:ext cx="3657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41" y="4114800"/>
            <a:ext cx="365760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4855" y="457200"/>
            <a:ext cx="1072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 network 5 expression plots of genes with significant p values for 2 or more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7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2" y="1509549"/>
            <a:ext cx="36576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696" y="1509549"/>
            <a:ext cx="36576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509549"/>
            <a:ext cx="3657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83" y="4114799"/>
            <a:ext cx="3657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026" y="4114800"/>
            <a:ext cx="365760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3283" y="362607"/>
            <a:ext cx="961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 network 5 expression plots of genes with one significant p value across all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2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13" y="1379481"/>
            <a:ext cx="36576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64" y="1379481"/>
            <a:ext cx="36576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6" y="1379481"/>
            <a:ext cx="3657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109" y="3988675"/>
            <a:ext cx="3657599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162" y="3988675"/>
            <a:ext cx="365760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621" y="362607"/>
            <a:ext cx="10578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 network 5 expression plots of genes with no significant p values for any of the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0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6" y="1245471"/>
            <a:ext cx="36576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045" y="1245471"/>
            <a:ext cx="36576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974" y="1245471"/>
            <a:ext cx="3657599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7" y="4004439"/>
            <a:ext cx="3657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665" y="3988671"/>
            <a:ext cx="36576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973" y="4004439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903" y="331076"/>
            <a:ext cx="1070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 network 6 expression plots of genes with significant p values for 2 or more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95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33" y="1150882"/>
            <a:ext cx="36576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910" y="1150882"/>
            <a:ext cx="36576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33" y="4114800"/>
            <a:ext cx="3657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910" y="4114800"/>
            <a:ext cx="365760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86910" y="425669"/>
            <a:ext cx="983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 network 6 expression plots for genes with one significant p value across all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346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476"/>
            <a:ext cx="36576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317" y="1245476"/>
            <a:ext cx="36576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634" y="1245476"/>
            <a:ext cx="3657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3657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317" y="4114800"/>
            <a:ext cx="36576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634" y="4114800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0524" y="472966"/>
            <a:ext cx="1038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 network 6 expression plots of genes with no significant p values for all strains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478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04" y="472965"/>
            <a:ext cx="30480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666" y="472965"/>
            <a:ext cx="304800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470" y="551792"/>
            <a:ext cx="3048000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62" y="2924503"/>
            <a:ext cx="304800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042" y="2924503"/>
            <a:ext cx="3048000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766" y="4233040"/>
            <a:ext cx="3048000" cy="228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470" y="4154214"/>
            <a:ext cx="3048000" cy="2286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4062" y="103633"/>
            <a:ext cx="944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 network 1 expression plots of genes with significant p-values for 2 or more strains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11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20" y="630621"/>
            <a:ext cx="3048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91" y="630621"/>
            <a:ext cx="3048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630621"/>
            <a:ext cx="3048000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20" y="3831020"/>
            <a:ext cx="3048000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91" y="3831020"/>
            <a:ext cx="30480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3831020"/>
            <a:ext cx="304800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3586" y="236480"/>
            <a:ext cx="1075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 network 1 expression plots for genes with one significant p-value for across all strains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62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42" y="2254470"/>
            <a:ext cx="3657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502" y="2254470"/>
            <a:ext cx="3657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966" y="2254470"/>
            <a:ext cx="365760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0166" y="567559"/>
            <a:ext cx="1027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Expression plots of genes in Db network 1 with no significant p-values for their expression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77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153" y="1217886"/>
            <a:ext cx="3048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70" y="1217886"/>
            <a:ext cx="3048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3" y="3854669"/>
            <a:ext cx="3048000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717" y="3854669"/>
            <a:ext cx="3048000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357" y="3854669"/>
            <a:ext cx="30480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5214" y="315310"/>
            <a:ext cx="10089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 network 2 (derived 17-gene network from dcin5 data) expression plots of genes with significant p values across 2 or more strains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07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965" y="1182414"/>
            <a:ext cx="3657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586" y="1182414"/>
            <a:ext cx="3657598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965" y="3925614"/>
            <a:ext cx="36576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584" y="3925614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6290" y="283779"/>
            <a:ext cx="1078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 network 2 expression plots of genes with one significant p-value for a specific strain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41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00" y="443010"/>
            <a:ext cx="2804161" cy="2103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644" y="443010"/>
            <a:ext cx="2804160" cy="2103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05" y="443010"/>
            <a:ext cx="2804160" cy="2103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514" y="2546130"/>
            <a:ext cx="2804160" cy="2103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075" y="2546130"/>
            <a:ext cx="2804160" cy="2103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00" y="4649250"/>
            <a:ext cx="2804160" cy="2103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644" y="4649250"/>
            <a:ext cx="2804160" cy="2103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05" y="4649250"/>
            <a:ext cx="2804160" cy="2103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61241" y="220717"/>
            <a:ext cx="1043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 network 2 expression plots of genes with no significant p values across all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29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20" y="889594"/>
            <a:ext cx="36576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303" y="889594"/>
            <a:ext cx="36576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869" y="889594"/>
            <a:ext cx="36576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0621" y="394138"/>
            <a:ext cx="1092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 network 4 expression plots of genes with significant p-values for 2 or more strains.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10" y="3758918"/>
            <a:ext cx="36576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103" y="3758918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1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2144111"/>
            <a:ext cx="36576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20" y="2144110"/>
            <a:ext cx="36576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833" y="2144110"/>
            <a:ext cx="36576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3324" y="409903"/>
            <a:ext cx="1128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 network 4 expression plots of genes with one significant p value across all strains.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5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258</Words>
  <Application>Microsoft Office PowerPoint</Application>
  <PresentationFormat>Widescreen</PresentationFormat>
  <Paragraphs>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Overview of Figures Organized by Significant P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LMU-ITS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Figures Organized by Significant P values</dc:title>
  <dc:creator>Williams, Natalie</dc:creator>
  <cp:lastModifiedBy>Williams, Natalie</cp:lastModifiedBy>
  <cp:revision>12</cp:revision>
  <dcterms:created xsi:type="dcterms:W3CDTF">2017-02-20T23:25:15Z</dcterms:created>
  <dcterms:modified xsi:type="dcterms:W3CDTF">2017-02-21T01:54:40Z</dcterms:modified>
</cp:coreProperties>
</file>